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English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English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English III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 III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identify key features and characteristics of atmospheric, geological, hydrological, and biological systems as they relate to aquatic environments.[AQS.4A]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32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sources and determine the amounts of water in a watershed, including rainfall, groundwater, and surface water.[AQS.7A]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35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factors that contribute to how water flows through a watershed.[AQS.7B]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3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water quantity and quality in a local watershed.[AQS.7C]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62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basic principles of fluid dynamics, including hydrostatic pressure, density, salinity, and buoyancy.[AQS.8A]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074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interrelationships between ocean currents, climates, and geologic features.[AQS.8B]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68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and explain fluid dynamics in an upwelling and lake turnover.[AQS.8C]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60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among freshwater, brackish, and saltwater ecosystems.[AQS.9A]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30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the major properties and components of different marine and freshwater life zones.[AQS.9B]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009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biological, chemical, geological, and physical components of an aquatic life zone as they relate to the organisms in it.[AQS.9C]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69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classify different aquatic organisms using tools such as dichotomous keys.[AQS.10A]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9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systems thinking to the examination of aquatic environments, including positive and negative feedback cycles.[AQS.4B]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8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and describe how adaptations allow an organism to exist within an aquatic environment.[AQS.10B]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differences in adaptations of aquatic organisms to fresh water and marine environments.[AQS.10C]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84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how energy flows and matter cycles through both fresh water and salt water aquatic systems, including food webs, chains, and pyramids.[AQS.11A]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evaluate the factors affecting aquatic population cycles</a:t>
            </a:r>
            <a:r>
              <a:rPr lang="en-US" dirty="0" smtClean="0"/>
              <a:t>. [</a:t>
            </a:r>
            <a:r>
              <a:rPr lang="en-US" dirty="0"/>
              <a:t>AQS.11B]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74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predict effects of chemical, organic, physical, and thermal changes from humans on the living and nonliving components of an aquatic ecosystem</a:t>
            </a:r>
            <a:r>
              <a:rPr lang="en-US" dirty="0" smtClean="0"/>
              <a:t>. [</a:t>
            </a:r>
            <a:r>
              <a:rPr lang="en-US" dirty="0"/>
              <a:t>AQS.12A]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16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the cumulative impact of human population growth on an aquatic system.[AQS.12B]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87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investigate the role of humans in unbalanced systems such as invasive species, fish farming, cultural eutrophication, or red tides.[AQS.12C]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397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discuss how human activities such as fishing, transportation, dams, and recreation influence aquatic environments.[AQS.12D]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04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understand the impact of various laws and policies such as The Endangered Species Act, right of capture laws, or Clean Water Act on aquatic systems.[AQS.12E]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54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collect and evaluate global environmental data using technology such as maps, visualizations, satellite data, Global Positioning System (GPS), Geographic Information System (GIS), weather balloons, buoys, etc.[AQS.4C]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4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evaluate data over a period of time from an established aquatic environment documenting seasonal changes and the behavior of organisms.[AQS.5A]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13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 baseline quantitative data, including pH, salinity, temperature, mineral content, nitrogen compounds, and turbidity from an aquatic environment.[AQS.5B]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94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interrelationships among producers, consumers, and decomposers in a local aquatic ecosystem.[AQS.5C]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9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the interdependence of organisms in an aquatic environment such as in a pond, river, lake, ocean, or aquifer and the biosphere.[AQS.5D]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68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the role of carbon, nitrogen, water, and nutrient cycles in an aquatic environment, including </a:t>
            </a:r>
            <a:r>
              <a:rPr lang="en-US" dirty="0" err="1"/>
              <a:t>upwellings</a:t>
            </a:r>
            <a:r>
              <a:rPr lang="en-US" dirty="0"/>
              <a:t> and turnovers.[AQS.6A]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17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examine the interrelationships between aquatic systems and climate and weather, including El </a:t>
            </a:r>
            <a:r>
              <a:rPr lang="en-US" dirty="0" err="1"/>
              <a:t>Ni?o</a:t>
            </a:r>
            <a:r>
              <a:rPr lang="en-US" dirty="0"/>
              <a:t> and La </a:t>
            </a:r>
            <a:r>
              <a:rPr lang="en-US" dirty="0" err="1"/>
              <a:t>Ni?a</a:t>
            </a:r>
            <a:r>
              <a:rPr lang="en-US" dirty="0"/>
              <a:t>, currents, and hurricanes.[AQS.6B]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Secondary Science - Aquatics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28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751</Words>
  <Application>Microsoft Office PowerPoint</Application>
  <PresentationFormat>On-screen Show (4:3)</PresentationFormat>
  <Paragraphs>84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12</cp:revision>
  <dcterms:created xsi:type="dcterms:W3CDTF">2014-10-20T16:17:28Z</dcterms:created>
  <dcterms:modified xsi:type="dcterms:W3CDTF">2014-11-04T19:30:48Z</dcterms:modified>
</cp:coreProperties>
</file>